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4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5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6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7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543" r:id="rId2"/>
    <p:sldMasterId id="2147484560" r:id="rId3"/>
    <p:sldMasterId id="2147484577" r:id="rId4"/>
    <p:sldMasterId id="2147484594" r:id="rId5"/>
    <p:sldMasterId id="2147484611" r:id="rId6"/>
    <p:sldMasterId id="2147484628" r:id="rId7"/>
    <p:sldMasterId id="2147484645" r:id="rId8"/>
  </p:sldMasterIdLst>
  <p:notesMasterIdLst>
    <p:notesMasterId r:id="rId15"/>
  </p:notesMasterIdLst>
  <p:handoutMasterIdLst>
    <p:handoutMasterId r:id="rId16"/>
  </p:handoutMasterIdLst>
  <p:sldIdLst>
    <p:sldId id="256" r:id="rId9"/>
    <p:sldId id="298" r:id="rId10"/>
    <p:sldId id="258" r:id="rId11"/>
    <p:sldId id="261" r:id="rId12"/>
    <p:sldId id="299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outlineViewPr>
    <p:cViewPr>
      <p:scale>
        <a:sx n="33" d="100"/>
        <a:sy n="33" d="100"/>
      </p:scale>
      <p:origin x="0" y="-325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2021-11-29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2021-11-29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2021-11-29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14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2021-11-29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164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D4183A-0A74-4A1B-BCE3-FDD93610F2D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919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0547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0072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60658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8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2819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3813148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4905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1088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63968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8614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CCE4607-74FB-4C59-BF1A-0B010BE94F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3486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F553E24A-3DDB-4BDB-AFD5-7B1A6654AA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1596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B4D387F5-80D9-4C76-BC49-B3DB491C77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DC9D14F3-5388-4300-9690-CC1D587ACE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43002783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6308EBDC-4C95-4C89-B209-CFA4BC0F0D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60949"/>
      </p:ext>
    </p:extLst>
  </p:cSld>
  <p:clrMapOvr>
    <a:masterClrMapping/>
  </p:clrMapOvr>
  <p:hf sldNum="0" hdr="0" ftr="0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3E2C54C6-B23A-4A98-87DA-4605171834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6376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809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2383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0502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879412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55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4077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004683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2839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754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18590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32807025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B299EBB-5D91-4159-9244-27B7C7F232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4720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644DD84-62BB-4623-8539-F89956010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32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1B396736-26D8-4CD5-85EE-0BE69953A9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A7A43AD0-013B-48B8-99BF-B146B2018F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29992476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9FF2E04A-5F34-4DEF-B90E-49E5369552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9701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E8382E-C9E2-472F-B334-B3FBFE35F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1D8C83-3718-4812-813C-E30372445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91D00A-35E6-4BED-B245-F7020D1A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0C1B-810F-49CD-9959-AA51809BB569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16A712-630E-40B8-8960-6FEFEAB8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D71F36-4D51-41E2-BEB1-4DA3149D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BE-5E81-4002-8CF7-4B187CD3F6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832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D7BB3FF9-3CF1-40B4-94FC-0F25A02A91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60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02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46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9815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341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271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753543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039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212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7539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85086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FFE42B3-3AE5-4327-B81C-7AA31CD9E3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551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9AF6F829-B2F7-4BBF-8098-01B42182C7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881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2C52E411-D959-45C4-AC11-C8CCA81B9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C79B5E0-E92E-4CCE-9087-BAD8D9475C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7349425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5B00460-B7F1-4561-8B63-2A0660F920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18150"/>
      </p:ext>
    </p:extLst>
  </p:cSld>
  <p:clrMapOvr>
    <a:masterClrMapping/>
  </p:clrMapOvr>
  <p:hf sldNum="0" hdr="0" ft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B3AE0FFC-23C0-4B03-B808-68ECF19F99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609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78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224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449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50059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7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83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60659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772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875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0672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173130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9F7D1BA-0D59-4AC2-88E1-88E18B1BD1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05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3066BDF-0734-40FA-AD99-2B49E089E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846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C7AC3FC3-BCB1-4BA6-9E6D-F5D6DB2D83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56B22EF-64B2-4C1D-90D2-979BD27E9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0702181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BED9DF7-8543-4D14-A76D-E278E36D7E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01280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AC0E3E43-ECBA-4F87-AA81-F0A9D23D9A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589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550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498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950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2611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667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355707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577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0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8200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11187587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1D595C18-4E06-4F4A-8D53-445E754F8F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371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FEF371B-90A0-401E-8907-6C299E4752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922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5507C9CB-4B6F-428A-9C7D-1C9F50F78B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96A3C66-94FD-4711-9406-C248490DA9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23090580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29A5EE3-6BBE-4D2B-AE70-AC25F9A01E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27829"/>
      </p:ext>
    </p:extLst>
  </p:cSld>
  <p:clrMapOvr>
    <a:masterClrMapping/>
  </p:clrMapOvr>
  <p:hf sldNum="0" hdr="0" ftr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78C9625C-92CB-4FD1-8E25-5C0E5F85BF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33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1379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11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0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6408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8247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141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060971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341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677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6454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78399757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C9D16BAF-82AC-423D-ABF0-5BCE8676CC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275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E542E96D-39C2-4526-81D6-DC6157D82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47C1F67-DE1B-47A6-8B41-7EEEFC587A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E5800305-38E1-43B7-B1E0-B8916B8E20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3567491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9080D74-8A9B-4352-871A-403AE6E717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09714"/>
      </p:ext>
    </p:extLst>
  </p:cSld>
  <p:clrMapOvr>
    <a:masterClrMapping/>
  </p:clrMapOvr>
  <p:hf sldNum="0" hdr="0" ftr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FFC6A1C-3265-4EBD-88AD-4DDDEC62C2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418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2661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9496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0838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25059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944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9637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4229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875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0226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25232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84756662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D8A8A26-49DA-481E-97F0-BD4CBDB3B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5272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71743776-2D15-47A1-99A1-80F79B22A2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1254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FA4765F-4652-482D-8F41-00A1D38C9F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8904D8F1-2735-45AD-9FA3-C523B6EDD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95037755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7AF1A514-4943-43FF-9F00-9DB47FC4CE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89144"/>
      </p:ext>
    </p:extLst>
  </p:cSld>
  <p:clrMapOvr>
    <a:masterClrMapping/>
  </p:clrMapOvr>
  <p:hf sldNum="0" hdr="0" ftr="0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03830DCD-B2CA-4BC9-A57E-27239C1937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321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3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3.xml"/><Relationship Id="rId16" Type="http://schemas.openxmlformats.org/officeDocument/2006/relationships/slideLayout" Target="../slideLayouts/slideLayout97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9.xml"/><Relationship Id="rId16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slideLayout" Target="../slideLayouts/slideLayout11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13" Type="http://schemas.openxmlformats.org/officeDocument/2006/relationships/slideLayout" Target="../slideLayouts/slideLayout12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slideLayout" Target="../slideLayouts/slideLayout125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5.xml"/><Relationship Id="rId16" Type="http://schemas.openxmlformats.org/officeDocument/2006/relationships/slideLayout" Target="../slideLayouts/slideLayout129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Relationship Id="rId14" Type="http://schemas.openxmlformats.org/officeDocument/2006/relationships/slideLayout" Target="../slideLayouts/slideLayout1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  <p:sldLayoutId id="2147484662" r:id="rId17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B1CA9250-109E-49A6-8767-F632756E4E0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6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7" r:id="rId14"/>
    <p:sldLayoutId id="2147484558" r:id="rId15"/>
    <p:sldLayoutId id="214748455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C4C9C58B-B77C-4551-ADDA-91CC6F0EBE0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  <p:sldLayoutId id="2147484572" r:id="rId12"/>
    <p:sldLayoutId id="2147484573" r:id="rId13"/>
    <p:sldLayoutId id="2147484574" r:id="rId14"/>
    <p:sldLayoutId id="2147484575" r:id="rId15"/>
    <p:sldLayoutId id="2147484576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3910673-5D1C-47B8-8388-A6CAD7D0871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89" r:id="rId12"/>
    <p:sldLayoutId id="2147484590" r:id="rId13"/>
    <p:sldLayoutId id="2147484591" r:id="rId14"/>
    <p:sldLayoutId id="2147484592" r:id="rId15"/>
    <p:sldLayoutId id="214748459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81A4564-A4A7-414A-A9BE-CE495FDA54C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07" r:id="rId13"/>
    <p:sldLayoutId id="2147484608" r:id="rId14"/>
    <p:sldLayoutId id="2147484609" r:id="rId15"/>
    <p:sldLayoutId id="214748461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92502C4F-0169-4131-9D0C-6498521FEC8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2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613" r:id="rId2"/>
    <p:sldLayoutId id="2147484614" r:id="rId3"/>
    <p:sldLayoutId id="2147484615" r:id="rId4"/>
    <p:sldLayoutId id="2147484616" r:id="rId5"/>
    <p:sldLayoutId id="2147484617" r:id="rId6"/>
    <p:sldLayoutId id="2147484618" r:id="rId7"/>
    <p:sldLayoutId id="2147484619" r:id="rId8"/>
    <p:sldLayoutId id="2147484620" r:id="rId9"/>
    <p:sldLayoutId id="2147484621" r:id="rId10"/>
    <p:sldLayoutId id="2147484622" r:id="rId11"/>
    <p:sldLayoutId id="2147484623" r:id="rId12"/>
    <p:sldLayoutId id="2147484624" r:id="rId13"/>
    <p:sldLayoutId id="2147484625" r:id="rId14"/>
    <p:sldLayoutId id="2147484626" r:id="rId15"/>
    <p:sldLayoutId id="2147484627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37B112D-B3E5-4CD5-B782-599E081AF9A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3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  <p:sldLayoutId id="2147484640" r:id="rId12"/>
    <p:sldLayoutId id="2147484641" r:id="rId13"/>
    <p:sldLayoutId id="2147484642" r:id="rId14"/>
    <p:sldLayoutId id="2147484643" r:id="rId15"/>
    <p:sldLayoutId id="2147484644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6849E6E-2120-4CD2-873B-B12E14195E6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47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657" r:id="rId12"/>
    <p:sldLayoutId id="2147484658" r:id="rId13"/>
    <p:sldLayoutId id="2147484659" r:id="rId14"/>
    <p:sldLayoutId id="2147484660" r:id="rId15"/>
    <p:sldLayoutId id="214748466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1520449D-022E-43B9-86F7-C622FB904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Styrgrupp för politikerutbildning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0397904-DC9B-495D-AF39-C273E3B4D5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Sammanträde 3 december 2021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348F2C6-5E21-4EB0-BA08-131E1E9FB6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457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2137A0-35AD-4C90-9DA7-8F84BD3D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69D6DD-8A82-4130-9A8C-77C2BA66C51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Godkännande av föregående mötesanteckningar</a:t>
            </a:r>
          </a:p>
          <a:p>
            <a:r>
              <a:rPr lang="sv-SE" dirty="0"/>
              <a:t>Presidieutbildningen - </a:t>
            </a:r>
            <a:r>
              <a:rPr lang="sv-SE" dirty="0" err="1"/>
              <a:t>Work</a:t>
            </a:r>
            <a:r>
              <a:rPr lang="sv-SE" dirty="0"/>
              <a:t>-shop för utvärdering av mandatperioden</a:t>
            </a:r>
          </a:p>
          <a:p>
            <a:pPr lvl="1"/>
            <a:r>
              <a:rPr lang="sv-SE" dirty="0"/>
              <a:t>Antal tillfällen </a:t>
            </a:r>
          </a:p>
          <a:p>
            <a:pPr lvl="1"/>
            <a:r>
              <a:rPr lang="sv-SE" dirty="0"/>
              <a:t>Avstämning om upplägg</a:t>
            </a:r>
          </a:p>
          <a:p>
            <a:r>
              <a:rPr lang="sv-SE" dirty="0"/>
              <a:t>KS uppdrag om tillitsbaserad styrning</a:t>
            </a:r>
          </a:p>
          <a:p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305503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992CBB6-F00A-4B2C-B672-A670F4E96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Syftet med workshopen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FE3AE1B-4612-4D66-9D6A-85BCD4101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Gemensam utvärdering av genomförda utbildningar sedan mandatperiodens början och identifiera behov inför kommande mandatperiod.</a:t>
            </a:r>
          </a:p>
          <a:p>
            <a:r>
              <a:rPr lang="sv-SE" dirty="0"/>
              <a:t>Dra erfarenheter och lärdomar av att hålla digitala sammanträden och att arbeta digitalt i nämnd och styrelse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099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45079B-07EB-4ED4-BA96-F7B94F70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Workshop våren 2022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2F7078-9C44-4F2E-B489-8D3050BF5A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Antal tillfällen</a:t>
            </a:r>
          </a:p>
          <a:p>
            <a:pPr lvl="1"/>
            <a:r>
              <a:rPr lang="sv-SE" dirty="0"/>
              <a:t>1 heldag</a:t>
            </a:r>
          </a:p>
          <a:p>
            <a:pPr lvl="1"/>
            <a:r>
              <a:rPr lang="sv-SE" dirty="0"/>
              <a:t>Presidier + ?</a:t>
            </a:r>
          </a:p>
          <a:p>
            <a:pPr lvl="1"/>
            <a:r>
              <a:rPr lang="sv-SE" dirty="0"/>
              <a:t>Rundabordssamtal</a:t>
            </a:r>
          </a:p>
          <a:p>
            <a:pPr lvl="1"/>
            <a:r>
              <a:rPr lang="sv-SE" dirty="0"/>
              <a:t>Utbildningsinsats (som dragplåster)</a:t>
            </a:r>
          </a:p>
          <a:p>
            <a:pPr lvl="1"/>
            <a:r>
              <a:rPr lang="sv-SE" dirty="0"/>
              <a:t>Extern moderator</a:t>
            </a:r>
          </a:p>
          <a:p>
            <a:pPr lvl="1"/>
            <a:r>
              <a:rPr lang="sv-SE" dirty="0"/>
              <a:t>Hybrid?</a:t>
            </a:r>
          </a:p>
          <a:p>
            <a:pPr marL="914400" lvl="2" indent="0">
              <a:buNone/>
            </a:pPr>
            <a:endParaRPr lang="sv-SE" dirty="0"/>
          </a:p>
          <a:p>
            <a:r>
              <a:rPr lang="sv-SE" dirty="0"/>
              <a:t>Upplägg - Utvärdering av den digitala tillvaron</a:t>
            </a:r>
          </a:p>
          <a:p>
            <a:pPr lvl="1"/>
            <a:r>
              <a:rPr lang="sv-SE" dirty="0"/>
              <a:t>Erfarenheter – vad har fungerat bra, sämre eller inte alls, </a:t>
            </a:r>
          </a:p>
          <a:p>
            <a:pPr lvl="1"/>
            <a:r>
              <a:rPr lang="sv-SE" dirty="0"/>
              <a:t>Tankar inför kommande mandatperiod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9C560E3A-C824-4E7F-8B4F-E7FE07F6F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359272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Upplägg – Utvärdering av genomförda utbildningar</a:t>
            </a:r>
          </a:p>
          <a:p>
            <a:pPr lvl="1"/>
            <a:r>
              <a:rPr lang="sv-SE" dirty="0"/>
              <a:t>Grundutbildningen </a:t>
            </a:r>
          </a:p>
          <a:p>
            <a:pPr lvl="2"/>
            <a:r>
              <a:rPr lang="sv-SE" dirty="0"/>
              <a:t>Olika ämnen/områden i grundutbildningen</a:t>
            </a:r>
          </a:p>
          <a:p>
            <a:pPr lvl="2"/>
            <a:r>
              <a:rPr lang="sv-SE" dirty="0"/>
              <a:t>Filmerna – har de använts, nyttan? </a:t>
            </a:r>
          </a:p>
          <a:p>
            <a:pPr lvl="2"/>
            <a:r>
              <a:rPr lang="sv-SE" dirty="0"/>
              <a:t>Politikerhandboken – nyttan?</a:t>
            </a:r>
          </a:p>
          <a:p>
            <a:pPr lvl="2"/>
            <a:r>
              <a:rPr lang="sv-SE" dirty="0"/>
              <a:t>Lärandet, dialogen, erfarenhetsutbytet </a:t>
            </a:r>
          </a:p>
          <a:p>
            <a:pPr lvl="2"/>
            <a:r>
              <a:rPr lang="sv-SE" dirty="0"/>
              <a:t>Tankar inför kommande mandatperiod, </a:t>
            </a:r>
          </a:p>
          <a:p>
            <a:pPr lvl="1"/>
            <a:r>
              <a:rPr lang="sv-SE" dirty="0"/>
              <a:t>Utbildning för individutskotten</a:t>
            </a:r>
          </a:p>
          <a:p>
            <a:pPr lvl="1"/>
            <a:r>
              <a:rPr lang="sv-SE" dirty="0"/>
              <a:t>Mötesteknik </a:t>
            </a:r>
          </a:p>
          <a:p>
            <a:endParaRPr lang="sv-SE" dirty="0"/>
          </a:p>
          <a:p>
            <a:r>
              <a:rPr lang="sv-SE" dirty="0"/>
              <a:t>Upplägg - Arbetet i presidiet</a:t>
            </a:r>
          </a:p>
          <a:p>
            <a:pPr lvl="1"/>
            <a:r>
              <a:rPr lang="sv-SE" dirty="0"/>
              <a:t>Vad vill presidiet få fördjupning i avseende kommande mandatperiod</a:t>
            </a:r>
          </a:p>
          <a:p>
            <a:pPr lvl="1"/>
            <a:r>
              <a:rPr lang="sv-SE" dirty="0"/>
              <a:t>Reflektion över den tänkta presidieutbildningen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555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447ED6-DEA8-41CF-8AB6-2A478370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Uppdrag från KS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A9A332-F47F-44C2-A674-B7545AA92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614" y="2178851"/>
            <a:ext cx="9436677" cy="221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0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19D62D5-618F-4C24-A3C1-294A92E72D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2AC14733-7A53-4B66-ABF4-AD756ED00BE9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D9B80A6-7164-4AD0-A9D5-0C52B7D620B2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FA85DBD1-1746-4702-B5B4-D9290E8B31B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BCD27A7-336F-4B8B-AC43-A397D8BB65D5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B37A2B39-FD58-4FD2-91CE-ED9BA2F95078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A1EA7750-AD2B-4DDB-A622-DD679F49ED27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432FF84C-E36E-413B-A644-87573610FB8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9411D72B-C214-48F5-BDB2-0531EAEB22E0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gbgs_stad_16-9_mall_samtliga_solida_komplementfarger_sv</Template>
  <TotalTime>0</TotalTime>
  <Words>174</Words>
  <Application>Microsoft Office PowerPoint</Application>
  <PresentationFormat>Bredbild</PresentationFormat>
  <Paragraphs>45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6</vt:i4>
      </vt:variant>
    </vt:vector>
  </HeadingPairs>
  <TitlesOfParts>
    <vt:vector size="18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Styrgrupp för politikerutbildning</vt:lpstr>
      <vt:lpstr>Agenda</vt:lpstr>
      <vt:lpstr>Syftet med workshopen </vt:lpstr>
      <vt:lpstr>Workshop våren 2022</vt:lpstr>
      <vt:lpstr>Uppdrag från KS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Presidieutbildning 2021</dc:title>
  <dc:creator>Maria Soner Koreyat</dc:creator>
  <cp:lastModifiedBy>Hedwig Andrén Gustafson</cp:lastModifiedBy>
  <cp:revision>15</cp:revision>
  <dcterms:created xsi:type="dcterms:W3CDTF">2021-03-01T07:44:18Z</dcterms:created>
  <dcterms:modified xsi:type="dcterms:W3CDTF">2021-11-29T14:13:54Z</dcterms:modified>
</cp:coreProperties>
</file>